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64" r:id="rId5"/>
    <p:sldId id="263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ta Shirsat" userId="d3cea5b6e0c28af1" providerId="LiveId" clId="{C5DAE11E-4271-4D59-A424-E3730F583788}"/>
    <pc:docChg chg="undo custSel addSld delSld modSld sldOrd">
      <pc:chgData name="Kavita Shirsat" userId="d3cea5b6e0c28af1" providerId="LiveId" clId="{C5DAE11E-4271-4D59-A424-E3730F583788}" dt="2023-01-10T09:24:12.674" v="688" actId="1076"/>
      <pc:docMkLst>
        <pc:docMk/>
      </pc:docMkLst>
      <pc:sldChg chg="addSp modSp">
        <pc:chgData name="Kavita Shirsat" userId="d3cea5b6e0c28af1" providerId="LiveId" clId="{C5DAE11E-4271-4D59-A424-E3730F583788}" dt="2023-01-10T09:20:00.306" v="655" actId="1076"/>
        <pc:sldMkLst>
          <pc:docMk/>
          <pc:sldMk cId="2906668700" sldId="256"/>
        </pc:sldMkLst>
        <pc:picChg chg="add mod">
          <ac:chgData name="Kavita Shirsat" userId="d3cea5b6e0c28af1" providerId="LiveId" clId="{C5DAE11E-4271-4D59-A424-E3730F583788}" dt="2023-01-10T09:20:00.306" v="655" actId="1076"/>
          <ac:picMkLst>
            <pc:docMk/>
            <pc:sldMk cId="2906668700" sldId="256"/>
            <ac:picMk id="1026" creationId="{BF4DD5C8-943A-8F20-0225-8A0D5CA1DA34}"/>
          </ac:picMkLst>
        </pc:picChg>
      </pc:sldChg>
      <pc:sldChg chg="del">
        <pc:chgData name="Kavita Shirsat" userId="d3cea5b6e0c28af1" providerId="LiveId" clId="{C5DAE11E-4271-4D59-A424-E3730F583788}" dt="2023-01-10T09:07:49.507" v="577" actId="47"/>
        <pc:sldMkLst>
          <pc:docMk/>
          <pc:sldMk cId="1925118910" sldId="257"/>
        </pc:sldMkLst>
      </pc:sldChg>
      <pc:sldChg chg="del">
        <pc:chgData name="Kavita Shirsat" userId="d3cea5b6e0c28af1" providerId="LiveId" clId="{C5DAE11E-4271-4D59-A424-E3730F583788}" dt="2023-01-10T09:07:47.128" v="576" actId="47"/>
        <pc:sldMkLst>
          <pc:docMk/>
          <pc:sldMk cId="503949426" sldId="259"/>
        </pc:sldMkLst>
      </pc:sldChg>
      <pc:sldChg chg="addSp delSp modSp mod">
        <pc:chgData name="Kavita Shirsat" userId="d3cea5b6e0c28af1" providerId="LiveId" clId="{C5DAE11E-4271-4D59-A424-E3730F583788}" dt="2023-01-10T08:51:12.080" v="171" actId="1076"/>
        <pc:sldMkLst>
          <pc:docMk/>
          <pc:sldMk cId="4026034174" sldId="260"/>
        </pc:sldMkLst>
        <pc:spChg chg="add del mod">
          <ac:chgData name="Kavita Shirsat" userId="d3cea5b6e0c28af1" providerId="LiveId" clId="{C5DAE11E-4271-4D59-A424-E3730F583788}" dt="2023-01-10T08:50:27.515" v="124" actId="21"/>
          <ac:spMkLst>
            <pc:docMk/>
            <pc:sldMk cId="4026034174" sldId="260"/>
            <ac:spMk id="9" creationId="{2DD06516-41A2-05E1-023A-532EC9345E96}"/>
          </ac:spMkLst>
        </pc:spChg>
        <pc:picChg chg="del">
          <ac:chgData name="Kavita Shirsat" userId="d3cea5b6e0c28af1" providerId="LiveId" clId="{C5DAE11E-4271-4D59-A424-E3730F583788}" dt="2023-01-10T08:40:53.600" v="7" actId="478"/>
          <ac:picMkLst>
            <pc:docMk/>
            <pc:sldMk cId="4026034174" sldId="260"/>
            <ac:picMk id="7" creationId="{12455807-7818-10F5-A8DF-7B1F6D056A92}"/>
          </ac:picMkLst>
        </pc:picChg>
        <pc:picChg chg="add del mod">
          <ac:chgData name="Kavita Shirsat" userId="d3cea5b6e0c28af1" providerId="LiveId" clId="{C5DAE11E-4271-4D59-A424-E3730F583788}" dt="2023-01-10T08:51:12.080" v="171" actId="1076"/>
          <ac:picMkLst>
            <pc:docMk/>
            <pc:sldMk cId="4026034174" sldId="260"/>
            <ac:picMk id="8" creationId="{277D6F54-5BA7-B221-DC13-CE8407FF191C}"/>
          </ac:picMkLst>
        </pc:picChg>
      </pc:sldChg>
      <pc:sldChg chg="addSp delSp modSp del mod modClrScheme chgLayout">
        <pc:chgData name="Kavita Shirsat" userId="d3cea5b6e0c28af1" providerId="LiveId" clId="{C5DAE11E-4271-4D59-A424-E3730F583788}" dt="2023-01-10T09:07:53.057" v="578" actId="47"/>
        <pc:sldMkLst>
          <pc:docMk/>
          <pc:sldMk cId="1680154680" sldId="261"/>
        </pc:sldMkLst>
        <pc:spChg chg="del">
          <ac:chgData name="Kavita Shirsat" userId="d3cea5b6e0c28af1" providerId="LiveId" clId="{C5DAE11E-4271-4D59-A424-E3730F583788}" dt="2023-01-10T08:41:24.742" v="12" actId="478"/>
          <ac:spMkLst>
            <pc:docMk/>
            <pc:sldMk cId="1680154680" sldId="261"/>
            <ac:spMk id="2" creationId="{BCB78FA0-773A-AFDE-49FB-AE36FED0E748}"/>
          </ac:spMkLst>
        </pc:spChg>
        <pc:spChg chg="del">
          <ac:chgData name="Kavita Shirsat" userId="d3cea5b6e0c28af1" providerId="LiveId" clId="{C5DAE11E-4271-4D59-A424-E3730F583788}" dt="2023-01-10T08:41:27.016" v="13" actId="478"/>
          <ac:spMkLst>
            <pc:docMk/>
            <pc:sldMk cId="1680154680" sldId="261"/>
            <ac:spMk id="3" creationId="{221F430A-61BD-B1B5-2CA4-1A719DAC103F}"/>
          </ac:spMkLst>
        </pc:spChg>
        <pc:spChg chg="add del mod ord">
          <ac:chgData name="Kavita Shirsat" userId="d3cea5b6e0c28af1" providerId="LiveId" clId="{C5DAE11E-4271-4D59-A424-E3730F583788}" dt="2023-01-10T08:49:24.484" v="113" actId="21"/>
          <ac:spMkLst>
            <pc:docMk/>
            <pc:sldMk cId="1680154680" sldId="261"/>
            <ac:spMk id="6" creationId="{F9671B7B-4F9A-91D4-EDAD-B098EBC673AE}"/>
          </ac:spMkLst>
        </pc:spChg>
        <pc:spChg chg="add mod ord">
          <ac:chgData name="Kavita Shirsat" userId="d3cea5b6e0c28af1" providerId="LiveId" clId="{C5DAE11E-4271-4D59-A424-E3730F583788}" dt="2023-01-10T08:49:18.200" v="111" actId="700"/>
          <ac:spMkLst>
            <pc:docMk/>
            <pc:sldMk cId="1680154680" sldId="261"/>
            <ac:spMk id="9" creationId="{88818305-A9D8-17A6-CEF2-A0AF9F61063F}"/>
          </ac:spMkLst>
        </pc:spChg>
        <pc:spChg chg="add del mod">
          <ac:chgData name="Kavita Shirsat" userId="d3cea5b6e0c28af1" providerId="LiveId" clId="{C5DAE11E-4271-4D59-A424-E3730F583788}" dt="2023-01-10T08:53:12.915" v="282" actId="21"/>
          <ac:spMkLst>
            <pc:docMk/>
            <pc:sldMk cId="1680154680" sldId="261"/>
            <ac:spMk id="11" creationId="{705D528F-AE3F-F941-461E-49697F823808}"/>
          </ac:spMkLst>
        </pc:spChg>
        <pc:spChg chg="add mod">
          <ac:chgData name="Kavita Shirsat" userId="d3cea5b6e0c28af1" providerId="LiveId" clId="{C5DAE11E-4271-4D59-A424-E3730F583788}" dt="2023-01-10T08:57:41.293" v="342" actId="27636"/>
          <ac:spMkLst>
            <pc:docMk/>
            <pc:sldMk cId="1680154680" sldId="261"/>
            <ac:spMk id="13" creationId="{C00E8943-3161-92CC-594D-3B8D555C75D4}"/>
          </ac:spMkLst>
        </pc:spChg>
        <pc:picChg chg="add del mod modCrop">
          <ac:chgData name="Kavita Shirsat" userId="d3cea5b6e0c28af1" providerId="LiveId" clId="{C5DAE11E-4271-4D59-A424-E3730F583788}" dt="2023-01-10T08:40:50.680" v="6" actId="21"/>
          <ac:picMkLst>
            <pc:docMk/>
            <pc:sldMk cId="1680154680" sldId="261"/>
            <ac:picMk id="5" creationId="{AE0CE90C-4CB0-D1AC-2A40-C4041168628D}"/>
          </ac:picMkLst>
        </pc:picChg>
        <pc:picChg chg="add del mod modCrop">
          <ac:chgData name="Kavita Shirsat" userId="d3cea5b6e0c28af1" providerId="LiveId" clId="{C5DAE11E-4271-4D59-A424-E3730F583788}" dt="2023-01-10T08:49:50.735" v="116" actId="21"/>
          <ac:picMkLst>
            <pc:docMk/>
            <pc:sldMk cId="1680154680" sldId="261"/>
            <ac:picMk id="8" creationId="{5BC72F8F-894B-8D0E-1ACC-8C9FE2B2BB66}"/>
          </ac:picMkLst>
        </pc:picChg>
      </pc:sldChg>
      <pc:sldChg chg="addSp delSp modSp add mod">
        <pc:chgData name="Kavita Shirsat" userId="d3cea5b6e0c28af1" providerId="LiveId" clId="{C5DAE11E-4271-4D59-A424-E3730F583788}" dt="2023-01-10T09:07:26.971" v="575" actId="14100"/>
        <pc:sldMkLst>
          <pc:docMk/>
          <pc:sldMk cId="2456972939" sldId="262"/>
        </pc:sldMkLst>
        <pc:spChg chg="del mod">
          <ac:chgData name="Kavita Shirsat" userId="d3cea5b6e0c28af1" providerId="LiveId" clId="{C5DAE11E-4271-4D59-A424-E3730F583788}" dt="2023-01-10T08:49:56.375" v="119" actId="478"/>
          <ac:spMkLst>
            <pc:docMk/>
            <pc:sldMk cId="2456972939" sldId="262"/>
            <ac:spMk id="2" creationId="{BCB78FA0-773A-AFDE-49FB-AE36FED0E748}"/>
          </ac:spMkLst>
        </pc:spChg>
        <pc:spChg chg="mod">
          <ac:chgData name="Kavita Shirsat" userId="d3cea5b6e0c28af1" providerId="LiveId" clId="{C5DAE11E-4271-4D59-A424-E3730F583788}" dt="2023-01-10T09:01:21.227" v="398" actId="113"/>
          <ac:spMkLst>
            <pc:docMk/>
            <pc:sldMk cId="2456972939" sldId="262"/>
            <ac:spMk id="3" creationId="{221F430A-61BD-B1B5-2CA4-1A719DAC103F}"/>
          </ac:spMkLst>
        </pc:spChg>
        <pc:spChg chg="add mod">
          <ac:chgData name="Kavita Shirsat" userId="d3cea5b6e0c28af1" providerId="LiveId" clId="{C5DAE11E-4271-4D59-A424-E3730F583788}" dt="2023-01-10T09:07:26.971" v="575" actId="14100"/>
          <ac:spMkLst>
            <pc:docMk/>
            <pc:sldMk cId="2456972939" sldId="262"/>
            <ac:spMk id="6" creationId="{A2EE63A1-36FC-04FB-2C93-BFBFDFC3EE16}"/>
          </ac:spMkLst>
        </pc:spChg>
        <pc:spChg chg="add del mod">
          <ac:chgData name="Kavita Shirsat" userId="d3cea5b6e0c28af1" providerId="LiveId" clId="{C5DAE11E-4271-4D59-A424-E3730F583788}" dt="2023-01-10T08:56:24.401" v="306"/>
          <ac:spMkLst>
            <pc:docMk/>
            <pc:sldMk cId="2456972939" sldId="262"/>
            <ac:spMk id="9" creationId="{E7FBFBE5-90F5-3F86-0241-CB8F96B8A745}"/>
          </ac:spMkLst>
        </pc:spChg>
        <pc:spChg chg="add mod">
          <ac:chgData name="Kavita Shirsat" userId="d3cea5b6e0c28af1" providerId="LiveId" clId="{C5DAE11E-4271-4D59-A424-E3730F583788}" dt="2023-01-10T09:00:06.917" v="362" actId="1076"/>
          <ac:spMkLst>
            <pc:docMk/>
            <pc:sldMk cId="2456972939" sldId="262"/>
            <ac:spMk id="10" creationId="{D4A3D1DA-E432-C93B-63AA-95FE4C6ACD17}"/>
          </ac:spMkLst>
        </pc:spChg>
        <pc:spChg chg="add mod">
          <ac:chgData name="Kavita Shirsat" userId="d3cea5b6e0c28af1" providerId="LiveId" clId="{C5DAE11E-4271-4D59-A424-E3730F583788}" dt="2023-01-10T09:01:08.303" v="384" actId="1076"/>
          <ac:spMkLst>
            <pc:docMk/>
            <pc:sldMk cId="2456972939" sldId="262"/>
            <ac:spMk id="13" creationId="{75EE413B-367C-D58B-957D-5C31E2CDA578}"/>
          </ac:spMkLst>
        </pc:spChg>
        <pc:spChg chg="add mod">
          <ac:chgData name="Kavita Shirsat" userId="d3cea5b6e0c28af1" providerId="LiveId" clId="{C5DAE11E-4271-4D59-A424-E3730F583788}" dt="2023-01-10T09:07:08.696" v="572" actId="1076"/>
          <ac:spMkLst>
            <pc:docMk/>
            <pc:sldMk cId="2456972939" sldId="262"/>
            <ac:spMk id="16" creationId="{75F0C7CA-A7B0-4ABE-52D8-A496060BD2E6}"/>
          </ac:spMkLst>
        </pc:spChg>
        <pc:spChg chg="add mod">
          <ac:chgData name="Kavita Shirsat" userId="d3cea5b6e0c28af1" providerId="LiveId" clId="{C5DAE11E-4271-4D59-A424-E3730F583788}" dt="2023-01-10T09:06:38.263" v="569" actId="6549"/>
          <ac:spMkLst>
            <pc:docMk/>
            <pc:sldMk cId="2456972939" sldId="262"/>
            <ac:spMk id="19" creationId="{CC588CB9-01F3-DC7C-1F04-AE8C233749ED}"/>
          </ac:spMkLst>
        </pc:spChg>
        <pc:picChg chg="add mod">
          <ac:chgData name="Kavita Shirsat" userId="d3cea5b6e0c28af1" providerId="LiveId" clId="{C5DAE11E-4271-4D59-A424-E3730F583788}" dt="2023-01-10T09:02:53.392" v="409" actId="1076"/>
          <ac:picMkLst>
            <pc:docMk/>
            <pc:sldMk cId="2456972939" sldId="262"/>
            <ac:picMk id="4" creationId="{1C31356C-F58A-8EB6-5944-B470546B4343}"/>
          </ac:picMkLst>
        </pc:picChg>
        <pc:picChg chg="add del mod">
          <ac:chgData name="Kavita Shirsat" userId="d3cea5b6e0c28af1" providerId="LiveId" clId="{C5DAE11E-4271-4D59-A424-E3730F583788}" dt="2023-01-10T08:51:04.829" v="170" actId="478"/>
          <ac:picMkLst>
            <pc:docMk/>
            <pc:sldMk cId="2456972939" sldId="262"/>
            <ac:picMk id="5" creationId="{2288AF11-008B-247D-72E9-57908FF7BC1E}"/>
          </ac:picMkLst>
        </pc:picChg>
        <pc:picChg chg="add mod modCrop">
          <ac:chgData name="Kavita Shirsat" userId="d3cea5b6e0c28af1" providerId="LiveId" clId="{C5DAE11E-4271-4D59-A424-E3730F583788}" dt="2023-01-10T09:06:04.519" v="519" actId="1076"/>
          <ac:picMkLst>
            <pc:docMk/>
            <pc:sldMk cId="2456972939" sldId="262"/>
            <ac:picMk id="8" creationId="{75B0A7A2-8941-BE21-A1EC-477F9AAFE944}"/>
          </ac:picMkLst>
        </pc:picChg>
        <pc:picChg chg="add mod modCrop">
          <ac:chgData name="Kavita Shirsat" userId="d3cea5b6e0c28af1" providerId="LiveId" clId="{C5DAE11E-4271-4D59-A424-E3730F583788}" dt="2023-01-10T09:07:12.304" v="573" actId="14100"/>
          <ac:picMkLst>
            <pc:docMk/>
            <pc:sldMk cId="2456972939" sldId="262"/>
            <ac:picMk id="12" creationId="{93F6B136-3D48-5138-AFB2-0C493E08FA42}"/>
          </ac:picMkLst>
        </pc:picChg>
        <pc:picChg chg="add mod modCrop">
          <ac:chgData name="Kavita Shirsat" userId="d3cea5b6e0c28af1" providerId="LiveId" clId="{C5DAE11E-4271-4D59-A424-E3730F583788}" dt="2023-01-10T09:05:47.830" v="515" actId="1076"/>
          <ac:picMkLst>
            <pc:docMk/>
            <pc:sldMk cId="2456972939" sldId="262"/>
            <ac:picMk id="15" creationId="{25A1DDEF-B9A3-41D0-6426-ACB3A57BFA29}"/>
          </ac:picMkLst>
        </pc:picChg>
        <pc:picChg chg="add mod modCrop">
          <ac:chgData name="Kavita Shirsat" userId="d3cea5b6e0c28af1" providerId="LiveId" clId="{C5DAE11E-4271-4D59-A424-E3730F583788}" dt="2023-01-10T09:06:08.978" v="520" actId="1076"/>
          <ac:picMkLst>
            <pc:docMk/>
            <pc:sldMk cId="2456972939" sldId="262"/>
            <ac:picMk id="18" creationId="{F9AD4E6C-2305-540D-EDB1-A42FF0992893}"/>
          </ac:picMkLst>
        </pc:picChg>
      </pc:sldChg>
      <pc:sldChg chg="addSp delSp modSp add mod ord modClrScheme chgLayout">
        <pc:chgData name="Kavita Shirsat" userId="d3cea5b6e0c28af1" providerId="LiveId" clId="{C5DAE11E-4271-4D59-A424-E3730F583788}" dt="2023-01-10T09:24:12.674" v="688" actId="1076"/>
        <pc:sldMkLst>
          <pc:docMk/>
          <pc:sldMk cId="1378612218" sldId="263"/>
        </pc:sldMkLst>
        <pc:spChg chg="del mod">
          <ac:chgData name="Kavita Shirsat" userId="d3cea5b6e0c28af1" providerId="LiveId" clId="{C5DAE11E-4271-4D59-A424-E3730F583788}" dt="2023-01-10T09:08:41.857" v="583" actId="478"/>
          <ac:spMkLst>
            <pc:docMk/>
            <pc:sldMk cId="1378612218" sldId="263"/>
            <ac:spMk id="2" creationId="{BCB78FA0-773A-AFDE-49FB-AE36FED0E748}"/>
          </ac:spMkLst>
        </pc:spChg>
        <pc:spChg chg="mod ord">
          <ac:chgData name="Kavita Shirsat" userId="d3cea5b6e0c28af1" providerId="LiveId" clId="{C5DAE11E-4271-4D59-A424-E3730F583788}" dt="2023-01-10T09:12:59.246" v="598" actId="700"/>
          <ac:spMkLst>
            <pc:docMk/>
            <pc:sldMk cId="1378612218" sldId="263"/>
            <ac:spMk id="3" creationId="{221F430A-61BD-B1B5-2CA4-1A719DAC103F}"/>
          </ac:spMkLst>
        </pc:spChg>
        <pc:spChg chg="add mod">
          <ac:chgData name="Kavita Shirsat" userId="d3cea5b6e0c28af1" providerId="LiveId" clId="{C5DAE11E-4271-4D59-A424-E3730F583788}" dt="2023-01-10T09:09:07.033" v="590" actId="6549"/>
          <ac:spMkLst>
            <pc:docMk/>
            <pc:sldMk cId="1378612218" sldId="263"/>
            <ac:spMk id="4" creationId="{6FA91FC5-264A-FBA9-9056-8364F3F9D7D7}"/>
          </ac:spMkLst>
        </pc:spChg>
        <pc:spChg chg="add del mod ord">
          <ac:chgData name="Kavita Shirsat" userId="d3cea5b6e0c28af1" providerId="LiveId" clId="{C5DAE11E-4271-4D59-A424-E3730F583788}" dt="2023-01-10T09:12:59.246" v="598" actId="700"/>
          <ac:spMkLst>
            <pc:docMk/>
            <pc:sldMk cId="1378612218" sldId="263"/>
            <ac:spMk id="5" creationId="{A1B9070C-3531-3032-108D-49B51129EC94}"/>
          </ac:spMkLst>
        </pc:spChg>
        <pc:spChg chg="add mod">
          <ac:chgData name="Kavita Shirsat" userId="d3cea5b6e0c28af1" providerId="LiveId" clId="{C5DAE11E-4271-4D59-A424-E3730F583788}" dt="2023-01-10T09:23:54.494" v="685" actId="14100"/>
          <ac:spMkLst>
            <pc:docMk/>
            <pc:sldMk cId="1378612218" sldId="263"/>
            <ac:spMk id="6" creationId="{D8871DEA-EC44-BA01-3A1C-E59E43B0262C}"/>
          </ac:spMkLst>
        </pc:spChg>
        <pc:picChg chg="add mod modCrop">
          <ac:chgData name="Kavita Shirsat" userId="d3cea5b6e0c28af1" providerId="LiveId" clId="{C5DAE11E-4271-4D59-A424-E3730F583788}" dt="2023-01-10T09:24:12.674" v="688" actId="1076"/>
          <ac:picMkLst>
            <pc:docMk/>
            <pc:sldMk cId="1378612218" sldId="263"/>
            <ac:picMk id="7" creationId="{9C83BB3F-5412-4F5F-1F86-B21BA55B945C}"/>
          </ac:picMkLst>
        </pc:picChg>
        <pc:picChg chg="add mod">
          <ac:chgData name="Kavita Shirsat" userId="d3cea5b6e0c28af1" providerId="LiveId" clId="{C5DAE11E-4271-4D59-A424-E3730F583788}" dt="2023-01-10T09:24:06.090" v="687" actId="1076"/>
          <ac:picMkLst>
            <pc:docMk/>
            <pc:sldMk cId="1378612218" sldId="263"/>
            <ac:picMk id="8" creationId="{0C2E3067-B71A-0363-E009-ACF3B39EDBC3}"/>
          </ac:picMkLst>
        </pc:picChg>
      </pc:sldChg>
      <pc:sldChg chg="addSp delSp modSp new">
        <pc:chgData name="Kavita Shirsat" userId="d3cea5b6e0c28af1" providerId="LiveId" clId="{C5DAE11E-4271-4D59-A424-E3730F583788}" dt="2023-01-10T09:21:57.035" v="666" actId="21"/>
        <pc:sldMkLst>
          <pc:docMk/>
          <pc:sldMk cId="1474028679" sldId="264"/>
        </pc:sldMkLst>
        <pc:spChg chg="del">
          <ac:chgData name="Kavita Shirsat" userId="d3cea5b6e0c28af1" providerId="LiveId" clId="{C5DAE11E-4271-4D59-A424-E3730F583788}" dt="2023-01-10T09:20:16.808" v="660"/>
          <ac:spMkLst>
            <pc:docMk/>
            <pc:sldMk cId="1474028679" sldId="264"/>
            <ac:spMk id="3" creationId="{2D39F47B-2218-BDD2-8848-190B3D3F2C77}"/>
          </ac:spMkLst>
        </pc:spChg>
        <pc:spChg chg="add del mod">
          <ac:chgData name="Kavita Shirsat" userId="d3cea5b6e0c28af1" providerId="LiveId" clId="{C5DAE11E-4271-4D59-A424-E3730F583788}" dt="2023-01-10T09:21:57.035" v="666" actId="21"/>
          <ac:spMkLst>
            <pc:docMk/>
            <pc:sldMk cId="1474028679" sldId="264"/>
            <ac:spMk id="5" creationId="{06392A2F-C1AA-C03E-6D5A-017DFEC68C53}"/>
          </ac:spMkLst>
        </pc:spChg>
        <pc:picChg chg="add del mod">
          <ac:chgData name="Kavita Shirsat" userId="d3cea5b6e0c28af1" providerId="LiveId" clId="{C5DAE11E-4271-4D59-A424-E3730F583788}" dt="2023-01-10T09:21:57.035" v="666" actId="21"/>
          <ac:picMkLst>
            <pc:docMk/>
            <pc:sldMk cId="1474028679" sldId="264"/>
            <ac:picMk id="4" creationId="{E378B3B2-C68D-A0F5-9FDF-2617F82399F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8FA0-773A-AFDE-49FB-AE36FED0E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F430A-61BD-B1B5-2CA4-1A719DAC1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4DD5C8-943A-8F20-0225-8A0D5CA1D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18909" r="1404" b="47604"/>
          <a:stretch/>
        </p:blipFill>
        <p:spPr bwMode="auto">
          <a:xfrm>
            <a:off x="1457330" y="808522"/>
            <a:ext cx="8947579" cy="209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66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8FA0-773A-AFDE-49FB-AE36FED0E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F430A-61BD-B1B5-2CA4-1A719DAC1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083" y="838263"/>
            <a:ext cx="8825658" cy="769156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AI Technologies Timeline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58E2EF-5C0C-C005-4CD4-262EDCF74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6" t="29170" r="21197" b="16716"/>
          <a:stretch/>
        </p:blipFill>
        <p:spPr>
          <a:xfrm>
            <a:off x="1154955" y="1607419"/>
            <a:ext cx="9423209" cy="42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59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4BC09D1-09C9-225D-46C9-AEDCAF425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083" y="838263"/>
            <a:ext cx="8825658" cy="769156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Limitation of 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D6F54-5BA7-B221-DC13-CE8407FF1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9" t="33263" r="21922" b="16632"/>
          <a:stretch/>
        </p:blipFill>
        <p:spPr>
          <a:xfrm>
            <a:off x="1588167" y="1501541"/>
            <a:ext cx="8749365" cy="41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7BD9-AB87-C68E-8611-E6544760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78B3B2-C68D-A0F5-9FDF-2617F82399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t="18909" r="3530" b="49157"/>
          <a:stretch/>
        </p:blipFill>
        <p:spPr bwMode="auto">
          <a:xfrm>
            <a:off x="1751798" y="2296462"/>
            <a:ext cx="8393229" cy="216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02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1F430A-61BD-B1B5-2CA4-1A719DAC1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0104" y="1475915"/>
            <a:ext cx="8825658" cy="86142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How Deep Learning Works?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FA91FC5-264A-FBA9-9056-8364F3F9D7D7}"/>
              </a:ext>
            </a:extLst>
          </p:cNvPr>
          <p:cNvSpPr txBox="1">
            <a:spLocks/>
          </p:cNvSpPr>
          <p:nvPr/>
        </p:nvSpPr>
        <p:spPr>
          <a:xfrm>
            <a:off x="1732547" y="3038602"/>
            <a:ext cx="9143215" cy="32178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D8871DEA-EC44-BA01-3A1C-E59E43B0262C}"/>
              </a:ext>
            </a:extLst>
          </p:cNvPr>
          <p:cNvSpPr txBox="1">
            <a:spLocks/>
          </p:cNvSpPr>
          <p:nvPr/>
        </p:nvSpPr>
        <p:spPr>
          <a:xfrm>
            <a:off x="1940560" y="2032000"/>
            <a:ext cx="11212363" cy="14515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deep learning model takes the images as the input and feeds them directly to the algorithms </a:t>
            </a:r>
          </a:p>
          <a:p>
            <a:pPr algn="just"/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without requiring any manual feature extraction step. The images pass to the different layers of the </a:t>
            </a:r>
          </a:p>
          <a:p>
            <a:pPr algn="just"/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 and predict the final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3BB3F-5412-4F5F-1F86-B21BA55B9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45" t="49761" r="22459" b="20492"/>
          <a:stretch/>
        </p:blipFill>
        <p:spPr>
          <a:xfrm>
            <a:off x="3321785" y="3773835"/>
            <a:ext cx="5216893" cy="219232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C2E3067-B71A-0363-E009-ACF3B39ED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t="18909" r="66972" b="49157"/>
          <a:stretch/>
        </p:blipFill>
        <p:spPr bwMode="auto">
          <a:xfrm>
            <a:off x="3033278" y="1041047"/>
            <a:ext cx="1568918" cy="126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1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1F430A-61BD-B1B5-2CA4-1A719DAC1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0598" y="838263"/>
            <a:ext cx="8825658" cy="861420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Some Amazing Applications of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1356C-F58A-8EB6-5944-B470546B4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3" t="44491" r="26209" b="15789"/>
          <a:stretch/>
        </p:blipFill>
        <p:spPr>
          <a:xfrm>
            <a:off x="685352" y="3489158"/>
            <a:ext cx="2993457" cy="1819174"/>
          </a:xfrm>
          <a:prstGeom prst="rect">
            <a:avLst/>
          </a:prstGeom>
        </p:spPr>
      </p:pic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A2EE63A1-36FC-04FB-2C93-BFBFDFC3EE16}"/>
              </a:ext>
            </a:extLst>
          </p:cNvPr>
          <p:cNvSpPr txBox="1">
            <a:spLocks/>
          </p:cNvSpPr>
          <p:nvPr/>
        </p:nvSpPr>
        <p:spPr>
          <a:xfrm>
            <a:off x="529389" y="2008699"/>
            <a:ext cx="3724977" cy="11526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Machine translation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Classification in photographs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Game Playing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Colourization in black and white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0A7A2-8941-BE21-A1EC-477F9AAFE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7" t="41742" r="44658" b="31732"/>
          <a:stretch/>
        </p:blipFill>
        <p:spPr>
          <a:xfrm>
            <a:off x="4664368" y="1940889"/>
            <a:ext cx="2778493" cy="1819175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D4A3D1DA-E432-C93B-63AA-95FE4C6ACD17}"/>
              </a:ext>
            </a:extLst>
          </p:cNvPr>
          <p:cNvSpPr txBox="1">
            <a:spLocks/>
          </p:cNvSpPr>
          <p:nvPr/>
        </p:nvSpPr>
        <p:spPr>
          <a:xfrm>
            <a:off x="4555958" y="1417577"/>
            <a:ext cx="3080084" cy="3995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 Visual Translation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F6B136-3D48-5138-AFB2-0C493E08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04" t="38316" r="44658" b="29543"/>
          <a:stretch/>
        </p:blipFill>
        <p:spPr>
          <a:xfrm>
            <a:off x="8269759" y="1874655"/>
            <a:ext cx="3081210" cy="1819174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5EE413B-367C-D58B-957D-5C31E2CDA578}"/>
              </a:ext>
            </a:extLst>
          </p:cNvPr>
          <p:cNvSpPr txBox="1">
            <a:spLocks/>
          </p:cNvSpPr>
          <p:nvPr/>
        </p:nvSpPr>
        <p:spPr>
          <a:xfrm>
            <a:off x="8693569" y="1393556"/>
            <a:ext cx="2021005" cy="3061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 Driving Car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A1DDEF-B9A3-41D0-6426-ACB3A57BFA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10" t="34944" r="47263" b="28561"/>
          <a:stretch/>
        </p:blipFill>
        <p:spPr>
          <a:xfrm>
            <a:off x="8225419" y="4398744"/>
            <a:ext cx="3281229" cy="1819175"/>
          </a:xfrm>
          <a:prstGeom prst="rect">
            <a:avLst/>
          </a:prstGeom>
        </p:spPr>
      </p:pic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75F0C7CA-A7B0-4ABE-52D8-A496060BD2E6}"/>
              </a:ext>
            </a:extLst>
          </p:cNvPr>
          <p:cNvSpPr txBox="1">
            <a:spLocks/>
          </p:cNvSpPr>
          <p:nvPr/>
        </p:nvSpPr>
        <p:spPr>
          <a:xfrm>
            <a:off x="8428418" y="3963033"/>
            <a:ext cx="3081210" cy="309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Machine Translation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AD4E6C-2305-540D-EDB1-A42FF09928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16" t="40562" r="64000" b="28842"/>
          <a:stretch/>
        </p:blipFill>
        <p:spPr>
          <a:xfrm>
            <a:off x="4700827" y="4398189"/>
            <a:ext cx="2521820" cy="1905801"/>
          </a:xfrm>
          <a:prstGeom prst="rect">
            <a:avLst/>
          </a:prstGeom>
        </p:spPr>
      </p:pic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CC588CB9-01F3-DC7C-1F04-AE8C233749ED}"/>
              </a:ext>
            </a:extLst>
          </p:cNvPr>
          <p:cNvSpPr txBox="1">
            <a:spLocks/>
          </p:cNvSpPr>
          <p:nvPr/>
        </p:nvSpPr>
        <p:spPr>
          <a:xfrm>
            <a:off x="4899799" y="3957901"/>
            <a:ext cx="2307629" cy="309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Lens </a:t>
            </a:r>
          </a:p>
        </p:txBody>
      </p:sp>
    </p:spTree>
    <p:extLst>
      <p:ext uri="{BB962C8B-B14F-4D97-AF65-F5344CB8AC3E}">
        <p14:creationId xmlns:p14="http://schemas.microsoft.com/office/powerpoint/2010/main" val="2456972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55</TotalTime>
  <Words>87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Century Gothic</vt:lpstr>
      <vt:lpstr>Times New Roman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Kavita Shirsat</dc:creator>
  <cp:lastModifiedBy>Kavita Shirsat</cp:lastModifiedBy>
  <cp:revision>1</cp:revision>
  <dcterms:created xsi:type="dcterms:W3CDTF">2023-01-10T08:28:38Z</dcterms:created>
  <dcterms:modified xsi:type="dcterms:W3CDTF">2023-01-10T09:24:17Z</dcterms:modified>
</cp:coreProperties>
</file>